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1" r:id="rId3"/>
    <p:sldId id="257" r:id="rId4"/>
    <p:sldId id="258" r:id="rId5"/>
    <p:sldId id="270" r:id="rId6"/>
    <p:sldId id="260" r:id="rId7"/>
    <p:sldId id="268" r:id="rId8"/>
    <p:sldId id="262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91C-6C35-407C-8E6F-2C17B1C93389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FEE-C00E-4408-B537-1AD1A0B92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91C-6C35-407C-8E6F-2C17B1C93389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FEE-C00E-4408-B537-1AD1A0B92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91C-6C35-407C-8E6F-2C17B1C93389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FEE-C00E-4408-B537-1AD1A0B92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91C-6C35-407C-8E6F-2C17B1C93389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FEE-C00E-4408-B537-1AD1A0B92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91C-6C35-407C-8E6F-2C17B1C93389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FEE-C00E-4408-B537-1AD1A0B92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91C-6C35-407C-8E6F-2C17B1C93389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FEE-C00E-4408-B537-1AD1A0B92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91C-6C35-407C-8E6F-2C17B1C93389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FEE-C00E-4408-B537-1AD1A0B92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91C-6C35-407C-8E6F-2C17B1C93389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FEE-C00E-4408-B537-1AD1A0B92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91C-6C35-407C-8E6F-2C17B1C93389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FEE-C00E-4408-B537-1AD1A0B92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91C-6C35-407C-8E6F-2C17B1C93389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FEE-C00E-4408-B537-1AD1A0B92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891C-6C35-407C-8E6F-2C17B1C93389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B82FEE-C00E-4408-B537-1AD1A0B920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36891C-6C35-407C-8E6F-2C17B1C93389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B82FEE-C00E-4408-B537-1AD1A0B920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52400"/>
            <a:ext cx="7175351" cy="6400800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en-US" sz="8800" b="1" smtClean="0"/>
              <a:t>ROLE OF CENTRAL BANKS</a:t>
            </a:r>
            <a:endParaRPr lang="en-US" sz="8800" b="1"/>
          </a:p>
        </p:txBody>
      </p:sp>
    </p:spTree>
    <p:extLst>
      <p:ext uri="{BB962C8B-B14F-4D97-AF65-F5344CB8AC3E}">
        <p14:creationId xmlns:p14="http://schemas.microsoft.com/office/powerpoint/2010/main" val="310214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lgerian" pitchFamily="82" charset="0"/>
              </a:rPr>
              <a:t>MONEY SUPPLY TARGETING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This targeting is also knows as money growth targeting.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Money supply targeting implies fixing a target or limit for money supply in the economy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ownloads\money supply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54563" y="3733800"/>
            <a:ext cx="4389437" cy="294163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2133600"/>
            <a:ext cx="83820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dirty="0" smtClean="0"/>
              <a:t>Like money supply target, money growth target indicates the target for the growth of money supply.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entral bank if ind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lgerian" pitchFamily="82" charset="0"/>
              </a:rPr>
              <a:t>INTRODUCTION</a:t>
            </a:r>
            <a:endParaRPr lang="en-US" sz="4400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752600"/>
            <a:ext cx="8503920" cy="4648200"/>
          </a:xfrm>
        </p:spPr>
        <p:txBody>
          <a:bodyPr>
            <a:noAutofit/>
          </a:bodyPr>
          <a:lstStyle/>
          <a:p>
            <a:r>
              <a:rPr lang="en-US" sz="3300" dirty="0" smtClean="0"/>
              <a:t>Central bank- apex body of the banking and financial system.</a:t>
            </a:r>
          </a:p>
          <a:p>
            <a:r>
              <a:rPr lang="en-US" sz="3300" dirty="0" smtClean="0"/>
              <a:t>Reserve Bank of India was established on 1</a:t>
            </a:r>
            <a:r>
              <a:rPr lang="en-US" sz="3300" baseline="30000" dirty="0" smtClean="0"/>
              <a:t>st</a:t>
            </a:r>
            <a:r>
              <a:rPr lang="en-US" sz="3300" dirty="0" smtClean="0"/>
              <a:t> April, 1935.</a:t>
            </a:r>
          </a:p>
          <a:p>
            <a:r>
              <a:rPr lang="en-US" sz="3300" dirty="0" smtClean="0"/>
              <a:t>Crucial to ensure growth of a nation.</a:t>
            </a:r>
          </a:p>
          <a:p>
            <a:r>
              <a:rPr lang="en-US" sz="3300" dirty="0" smtClean="0"/>
              <a:t>Functions are increasing day by day with increase in economy of the country.</a:t>
            </a:r>
          </a:p>
          <a:p>
            <a:endParaRPr lang="en-US" sz="36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124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lgerian" pitchFamily="82" charset="0"/>
              </a:rPr>
              <a:t>OBJECTIVES</a:t>
            </a:r>
            <a:endParaRPr lang="en-US" sz="4400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err="1" smtClean="0"/>
              <a:t>Stablility</a:t>
            </a:r>
            <a:r>
              <a:rPr lang="en-US" sz="3300" dirty="0" smtClean="0"/>
              <a:t> of monetary and financial system.</a:t>
            </a:r>
          </a:p>
          <a:p>
            <a:r>
              <a:rPr lang="en-US" sz="3300" dirty="0" smtClean="0"/>
              <a:t>Regulation of Financial Markets.</a:t>
            </a:r>
          </a:p>
          <a:p>
            <a:r>
              <a:rPr lang="en-US" sz="3300" dirty="0" err="1" smtClean="0"/>
              <a:t>Regualtion</a:t>
            </a:r>
            <a:r>
              <a:rPr lang="en-US" sz="3300" dirty="0" smtClean="0"/>
              <a:t> of Inflation.</a:t>
            </a:r>
          </a:p>
          <a:p>
            <a:r>
              <a:rPr lang="en-US" sz="3300" dirty="0" smtClean="0"/>
              <a:t>Effective payment system for safe transactions.</a:t>
            </a:r>
          </a:p>
          <a:p>
            <a:r>
              <a:rPr lang="en-US" sz="3300" dirty="0" smtClean="0"/>
              <a:t>Regulation of International markets.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1337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05200" y="2514600"/>
            <a:ext cx="2590800" cy="1828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lgerian" pitchFamily="82" charset="0"/>
              </a:rPr>
              <a:t>TRADITIONAL           FUNCTION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0" y="685800"/>
            <a:ext cx="2286000" cy="1219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lgerian" pitchFamily="82" charset="0"/>
              </a:rPr>
              <a:t>CONTROLLER OF CREDIT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0" y="1828800"/>
            <a:ext cx="22860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lgerian" pitchFamily="82" charset="0"/>
              </a:rPr>
              <a:t>BALANCED REGIONAL DEVELOPMENT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29400" y="4114800"/>
            <a:ext cx="2362200" cy="1219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lgerian" pitchFamily="82" charset="0"/>
              </a:rPr>
              <a:t>BALANCE OF PAYMENT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038600"/>
            <a:ext cx="2590800" cy="1219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lgerian" pitchFamily="82" charset="0"/>
              </a:rPr>
              <a:t>CUSTODIAN OF</a:t>
            </a:r>
            <a:r>
              <a:rPr lang="en-US" dirty="0" smtClean="0"/>
              <a:t> </a:t>
            </a:r>
            <a:r>
              <a:rPr lang="en-US" dirty="0" smtClean="0">
                <a:latin typeface="Algerian" pitchFamily="82" charset="0"/>
              </a:rPr>
              <a:t>FOREIGN EXCHANGE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905000"/>
            <a:ext cx="24384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lgerian" pitchFamily="82" charset="0"/>
              </a:rPr>
              <a:t>BANK OF ISSUING AUTHORITY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5105400"/>
            <a:ext cx="28194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lgerian" pitchFamily="82" charset="0"/>
              </a:rPr>
              <a:t>CONTROL CLEARING HOUSE</a:t>
            </a:r>
            <a:endParaRPr lang="en-US" sz="2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lgerian" pitchFamily="82" charset="0"/>
              </a:rPr>
              <a:t>INFLATION TARGETING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300" dirty="0" smtClean="0"/>
              <a:t>Inflation targeting refers to the policy of the central bank fixing a certain rate of inflation as the target. The central bank estimates the expected rate of inflation, </a:t>
            </a:r>
            <a:r>
              <a:rPr lang="en-US" sz="3300" dirty="0" err="1" smtClean="0"/>
              <a:t>mkes</a:t>
            </a:r>
            <a:r>
              <a:rPr lang="en-US" sz="3300" dirty="0" smtClean="0"/>
              <a:t> it public as the target rate.</a:t>
            </a:r>
          </a:p>
          <a:p>
            <a:r>
              <a:rPr lang="en-US" sz="3300" dirty="0" smtClean="0"/>
              <a:t>If the actual rate of inflation is different from the target rate, then measures are taken to achieve the targeted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ownloads\inflation targeti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53000" y="3581400"/>
            <a:ext cx="3810000" cy="2819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2133601"/>
            <a:ext cx="76962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dirty="0" smtClean="0"/>
              <a:t>The Reserve Bank if India has announced am inflation target of 4% with +/-2% as the tolerance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latin typeface="Algerian" pitchFamily="82" charset="0"/>
              </a:rPr>
              <a:t>EXCHANGE RATE TARGETING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389120"/>
          </a:xfrm>
        </p:spPr>
        <p:txBody>
          <a:bodyPr>
            <a:noAutofit/>
          </a:bodyPr>
          <a:lstStyle/>
          <a:p>
            <a:r>
              <a:rPr lang="en-US" sz="3300" dirty="0" smtClean="0"/>
              <a:t>It refers to a targeted exchange rate against another currency or group of currencies. This policy helps to manage exchange rate fluctuation and protect the economy from a volatile foreign exchange market.</a:t>
            </a:r>
          </a:p>
          <a:p>
            <a:r>
              <a:rPr lang="en-US" sz="3300" dirty="0" smtClean="0"/>
              <a:t>The targeted exchange rate also depends on the nature of the economy, developed or developing.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ownloads\emoji exchn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3962400"/>
            <a:ext cx="4191000" cy="2438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2133600"/>
            <a:ext cx="7467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dirty="0" smtClean="0"/>
              <a:t>Exchange rate targeting aims at stability in the economy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297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ROLE OF CENTRAL BANKS</vt:lpstr>
      <vt:lpstr>PowerPoint Presentation</vt:lpstr>
      <vt:lpstr>INTRODUCTION</vt:lpstr>
      <vt:lpstr>OBJECTIVES</vt:lpstr>
      <vt:lpstr>PowerPoint Presentation</vt:lpstr>
      <vt:lpstr>INFLATION TARGETING</vt:lpstr>
      <vt:lpstr>PowerPoint Presentation</vt:lpstr>
      <vt:lpstr>EXCHANGE RATE TARGETING.</vt:lpstr>
      <vt:lpstr>PowerPoint Presentation</vt:lpstr>
      <vt:lpstr>MONEY SUPPLY TARGETING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CENTRAL BANKS</dc:title>
  <dc:creator>hp</dc:creator>
  <cp:lastModifiedBy>USER</cp:lastModifiedBy>
  <cp:revision>27</cp:revision>
  <dcterms:created xsi:type="dcterms:W3CDTF">2019-01-27T14:45:52Z</dcterms:created>
  <dcterms:modified xsi:type="dcterms:W3CDTF">2019-08-12T06:45:46Z</dcterms:modified>
</cp:coreProperties>
</file>